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16"/>
  </p:notesMasterIdLst>
  <p:handoutMasterIdLst>
    <p:handoutMasterId r:id="rId17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71" r:id="rId12"/>
    <p:sldId id="274" r:id="rId13"/>
    <p:sldId id="272" r:id="rId14"/>
    <p:sldId id="275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405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3/29/2017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3/29/2017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3/29/2017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look and feel</a:t>
            </a:r>
          </a:p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</a:t>
            </a:r>
            <a:r>
              <a:rPr lang="en-US"/>
              <a:t>their play</a:t>
            </a:r>
            <a:endParaRPr lang="en-US" dirty="0"/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7999412" y="3287478"/>
            <a:ext cx="4189413" cy="357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</a:t>
            </a:r>
            <a:r>
              <a:rPr lang="en-US"/>
              <a:t>local networks</a:t>
            </a:r>
            <a:endParaRPr lang="en-US" dirty="0"/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 pipes are used to send controller commands to the emulator</a:t>
            </a:r>
          </a:p>
          <a:p>
            <a:r>
              <a:rPr lang="en-US" dirty="0"/>
              <a:t>The memory watcher included in the emulator is used to get RAM information</a:t>
            </a:r>
          </a:p>
          <a:p>
            <a:r>
              <a:rPr lang="en-US" dirty="0"/>
              <a:t>Our program preprocesses the RAM, runs the neural network, and outputs to the named pipes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arose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1589</TotalTime>
  <Words>466</Words>
  <Application>Microsoft Office PowerPoint</Application>
  <PresentationFormat>Custom</PresentationFormat>
  <Paragraphs>53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Reward System</vt:lpstr>
      <vt:lpstr>Training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57</cp:revision>
  <dcterms:created xsi:type="dcterms:W3CDTF">2017-03-10T06:56:23Z</dcterms:created>
  <dcterms:modified xsi:type="dcterms:W3CDTF">2017-03-29T17:37:49Z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